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985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96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938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46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563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90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740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536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508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80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830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00F0-259E-4133-8F7F-0DD19A5496ED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2BD3-02AE-464E-8C3A-5A05F91213F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844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5703" y="3131595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186B8A"/>
                </a:solidFill>
                <a:effectLst/>
                <a:latin typeface="Trebuchet MS"/>
              </a:rPr>
              <a:t/>
            </a:r>
            <a:br>
              <a:rPr lang="es-ES" dirty="0" smtClean="0">
                <a:solidFill>
                  <a:srgbClr val="186B8A"/>
                </a:solidFill>
                <a:effectLst/>
                <a:latin typeface="Trebuchet MS"/>
              </a:rPr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737" y="3861048"/>
            <a:ext cx="4931215" cy="2520280"/>
          </a:xfrm>
        </p:spPr>
        <p:txBody>
          <a:bodyPr>
            <a:normAutofit fontScale="62500" lnSpcReduction="20000"/>
          </a:bodyPr>
          <a:lstStyle/>
          <a:p>
            <a:pPr algn="l" fontAlgn="base"/>
            <a:endParaRPr lang="es-ES" dirty="0" smtClean="0">
              <a:solidFill>
                <a:srgbClr val="002060"/>
              </a:solidFill>
            </a:endParaRPr>
          </a:p>
          <a:p>
            <a:pPr algn="l" fontAlgn="base"/>
            <a:endParaRPr lang="es-ES" dirty="0">
              <a:solidFill>
                <a:srgbClr val="002060"/>
              </a:solidFill>
            </a:endParaRPr>
          </a:p>
          <a:p>
            <a:pPr algn="l" fontAlgn="base"/>
            <a:r>
              <a:rPr lang="es-ES" dirty="0" smtClean="0">
                <a:solidFill>
                  <a:srgbClr val="002060"/>
                </a:solidFill>
              </a:rPr>
              <a:t>La </a:t>
            </a:r>
            <a:r>
              <a:rPr lang="es-ES" dirty="0">
                <a:solidFill>
                  <a:srgbClr val="002060"/>
                </a:solidFill>
              </a:rPr>
              <a:t>compañía de aviones Larra Air permite a sus pasajeros llevar una maleta por billete  sin coste adicional</a:t>
            </a:r>
            <a:r>
              <a:rPr lang="es-ES" dirty="0" smtClean="0">
                <a:solidFill>
                  <a:srgbClr val="002060"/>
                </a:solidFill>
              </a:rPr>
              <a:t>. Voy </a:t>
            </a:r>
            <a:r>
              <a:rPr lang="es-ES" dirty="0">
                <a:solidFill>
                  <a:srgbClr val="002060"/>
                </a:solidFill>
              </a:rPr>
              <a:t>a viajar </a:t>
            </a:r>
            <a:r>
              <a:rPr lang="es-ES" dirty="0" smtClean="0">
                <a:solidFill>
                  <a:srgbClr val="002060"/>
                </a:solidFill>
              </a:rPr>
              <a:t>el próximo  </a:t>
            </a:r>
            <a:r>
              <a:rPr lang="es-ES" dirty="0">
                <a:solidFill>
                  <a:srgbClr val="002060"/>
                </a:solidFill>
              </a:rPr>
              <a:t>sábado, día 18 de mayo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  <a:r>
              <a:rPr lang="es-ES" dirty="0">
                <a:solidFill>
                  <a:srgbClr val="002060"/>
                </a:solidFill>
              </a:rPr>
              <a:t> </a:t>
            </a:r>
            <a:endParaRPr lang="es-ES" i="0" dirty="0" smtClean="0">
              <a:solidFill>
                <a:srgbClr val="002060"/>
              </a:solidFill>
              <a:effectLst/>
            </a:endParaRPr>
          </a:p>
          <a:p>
            <a:pPr algn="l" fontAlgn="base"/>
            <a:r>
              <a:rPr lang="es-ES" dirty="0">
                <a:solidFill>
                  <a:srgbClr val="002060"/>
                </a:solidFill>
              </a:rPr>
              <a:t>¿ Crees que podré llevar todo mi equipaje en una sola maleta o tendré que pagar por una maleta extra ?  </a:t>
            </a:r>
            <a:endParaRPr lang="es-ES" i="0" dirty="0" smtClean="0">
              <a:solidFill>
                <a:srgbClr val="002060"/>
              </a:solidFill>
              <a:effectLst/>
            </a:endParaRPr>
          </a:p>
          <a:p>
            <a:pPr algn="l"/>
            <a:endParaRPr lang="es-ES_tradnl" dirty="0"/>
          </a:p>
        </p:txBody>
      </p:sp>
      <p:sp>
        <p:nvSpPr>
          <p:cNvPr id="5" name="AutoShape 2" descr="Ima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79" y="1340768"/>
            <a:ext cx="4962249" cy="278092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587" y="160337"/>
            <a:ext cx="2622217" cy="2188542"/>
          </a:xfrm>
          <a:prstGeom prst="rect">
            <a:avLst/>
          </a:prstGeom>
        </p:spPr>
      </p:pic>
      <p:sp>
        <p:nvSpPr>
          <p:cNvPr id="9" name="AutoShape 4" descr="Imag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" name="AutoShape 6" descr="Image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87" y="2598102"/>
            <a:ext cx="1905000" cy="234315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95" y="5347791"/>
            <a:ext cx="3267075" cy="1400175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32" y="2747813"/>
            <a:ext cx="1788639" cy="1944216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158279" y="160337"/>
            <a:ext cx="5920209" cy="81200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/>
              <a:t>¿ PREPARADO PARA VIAJAR ? </a:t>
            </a:r>
            <a:endParaRPr lang="es-ES_tradnl" sz="3200" dirty="0"/>
          </a:p>
        </p:txBody>
      </p:sp>
      <p:sp>
        <p:nvSpPr>
          <p:cNvPr id="15" name="14 Nube"/>
          <p:cNvSpPr/>
          <p:nvPr/>
        </p:nvSpPr>
        <p:spPr>
          <a:xfrm>
            <a:off x="256859" y="3467893"/>
            <a:ext cx="2310884" cy="5040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LARRA AIR.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7816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Algunas preguntas que se pueden generar.</a:t>
            </a:r>
            <a:r>
              <a:rPr lang="es-ES_tradnl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_tradn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_tradnl" dirty="0" smtClean="0"/>
              <a:t>¿Qué peso máximo  puede tener maleta?</a:t>
            </a:r>
            <a:br>
              <a:rPr lang="es-ES_tradnl" dirty="0" smtClean="0"/>
            </a:br>
            <a:r>
              <a:rPr lang="es-ES_tradnl" dirty="0" smtClean="0"/>
              <a:t>¿Qué medidas puede tener la maleta? </a:t>
            </a:r>
            <a:br>
              <a:rPr lang="es-ES_tradnl" dirty="0" smtClean="0"/>
            </a:br>
            <a:r>
              <a:rPr lang="es-ES_tradnl" dirty="0"/>
              <a:t>¿ </a:t>
            </a:r>
            <a:r>
              <a:rPr lang="es-ES_tradnl" dirty="0" smtClean="0"/>
              <a:t>Cuántos días vas a viajar?</a:t>
            </a:r>
            <a:br>
              <a:rPr lang="es-ES_tradnl" dirty="0" smtClean="0"/>
            </a:br>
            <a:r>
              <a:rPr lang="es-ES_tradnl" dirty="0" smtClean="0"/>
              <a:t>¿Dónde vas ? ¿ Hace buen tiempo ?</a:t>
            </a:r>
            <a:br>
              <a:rPr lang="es-ES_tradnl" dirty="0" smtClean="0"/>
            </a:br>
            <a:r>
              <a:rPr lang="es-ES_tradnl" dirty="0" smtClean="0"/>
              <a:t>¿ Necesitas ropa de abrigo?</a:t>
            </a:r>
            <a:br>
              <a:rPr lang="es-ES_tradnl" dirty="0" smtClean="0"/>
            </a:br>
            <a:r>
              <a:rPr lang="es-ES_tradnl" dirty="0" smtClean="0"/>
              <a:t>¿Cuánto pesa la cámara de fotos?</a:t>
            </a:r>
            <a:br>
              <a:rPr lang="es-ES_tradnl" dirty="0" smtClean="0"/>
            </a:br>
            <a:r>
              <a:rPr lang="es-ES_tradnl" smtClean="0"/>
              <a:t>……………………………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06977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</vt:lpstr>
      <vt:lpstr>   Algunas preguntas que se pueden generar. ¿Qué peso máximo  puede tener maleta? ¿Qué medidas puede tener la maleta?  ¿ Cuántos días vas a viajar? ¿Dónde vas ? ¿ Hace buen tiempo ? ¿ Necesitas ropa de abrigo? ¿Cuánto pesa la cámara de fotos? ……………………………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The-DoctorPC</dc:creator>
  <cp:lastModifiedBy>The-DoctorPC</cp:lastModifiedBy>
  <cp:revision>3</cp:revision>
  <dcterms:created xsi:type="dcterms:W3CDTF">2016-05-21T14:22:24Z</dcterms:created>
  <dcterms:modified xsi:type="dcterms:W3CDTF">2016-05-21T16:36:35Z</dcterms:modified>
</cp:coreProperties>
</file>